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65" r:id="rId3"/>
    <p:sldId id="266" r:id="rId4"/>
    <p:sldId id="267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88" y="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12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7513D8-B725-E847-8040-A76B491EB5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7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5D58B4-1341-054C-98C5-A9AFEA8EF4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03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E2D8A5-16DE-AF4F-B006-2ECD235A04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8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CEC5A2-8192-9C4F-8919-9E4667F50F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8A934F0-1063-9242-8B3B-DA600F5A3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6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63B274-68F4-ED49-A39F-DCF4FD09D6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0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5C1C31-1ED8-BB44-B861-FAC98B957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3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9931B5-63BF-7C45-81B8-FC6060E69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8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C7D5A2-1FCB-9F49-A66D-AABA903FEA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4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DF7F98-A7AF-6D40-B94C-EC2FCDB8DB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8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525B40-BB9B-8546-AA5F-7508C14C4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2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7C173A9D-0FE6-8D45-A7C9-F3551266A3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Who was Columbus?</a:t>
            </a:r>
            <a:endParaRPr lang="en-US" dirty="0" smtClean="0"/>
          </a:p>
          <a:p>
            <a:pPr lvl="0"/>
            <a:r>
              <a:rPr lang="en-US" dirty="0" smtClean="0"/>
              <a:t>Italian </a:t>
            </a:r>
            <a:r>
              <a:rPr lang="en-US" dirty="0"/>
              <a:t>man born in 1451</a:t>
            </a:r>
          </a:p>
          <a:p>
            <a:pPr lvl="0"/>
            <a:r>
              <a:rPr lang="en-US" dirty="0"/>
              <a:t>Merchant sea-trader who lived in Portugal and then Spain</a:t>
            </a:r>
          </a:p>
          <a:p>
            <a:pPr lvl="0"/>
            <a:r>
              <a:rPr lang="en-US" dirty="0"/>
              <a:t>Interested in maps</a:t>
            </a:r>
          </a:p>
          <a:p>
            <a:pPr lvl="0"/>
            <a:r>
              <a:rPr lang="en-US" dirty="0"/>
              <a:t>Devout Christian, believed that the Garden of Eden was on the opposite side of the Earth from Jerusalem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685800"/>
            <a:ext cx="6781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800000"/>
                </a:solidFill>
              </a:rPr>
              <a:t>Who was Columbus?</a:t>
            </a:r>
          </a:p>
          <a:p>
            <a:pPr algn="ctr"/>
            <a:endParaRPr lang="en-US" b="1" dirty="0" smtClean="0">
              <a:solidFill>
                <a:srgbClr val="80000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3200" dirty="0">
                <a:solidFill>
                  <a:srgbClr val="800000"/>
                </a:solidFill>
              </a:rPr>
              <a:t>Italian man born in 1451</a:t>
            </a:r>
          </a:p>
          <a:p>
            <a:pPr marL="285750" lvl="0" indent="-285750">
              <a:buFont typeface="Arial"/>
              <a:buChar char="•"/>
            </a:pPr>
            <a:r>
              <a:rPr lang="en-US" sz="3200" dirty="0">
                <a:solidFill>
                  <a:srgbClr val="800000"/>
                </a:solidFill>
              </a:rPr>
              <a:t>Merchant sea-trader who lived in Portugal and then Spain</a:t>
            </a:r>
          </a:p>
          <a:p>
            <a:pPr marL="285750" lvl="0" indent="-285750">
              <a:buFont typeface="Arial"/>
              <a:buChar char="•"/>
            </a:pPr>
            <a:r>
              <a:rPr lang="en-US" sz="3200" dirty="0">
                <a:solidFill>
                  <a:srgbClr val="800000"/>
                </a:solidFill>
              </a:rPr>
              <a:t>Interested in maps</a:t>
            </a:r>
          </a:p>
          <a:p>
            <a:pPr marL="285750" lvl="0" indent="-285750">
              <a:buFont typeface="Arial"/>
              <a:buChar char="•"/>
            </a:pPr>
            <a:r>
              <a:rPr lang="en-US" sz="3200" dirty="0">
                <a:solidFill>
                  <a:srgbClr val="800000"/>
                </a:solidFill>
              </a:rPr>
              <a:t>Devout Christian, believed that the Garden of Eden was on the opposite side of the Earth from Jerusalem</a:t>
            </a:r>
          </a:p>
          <a:p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8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did he set sail?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Arial"/>
              <a:buChar char="•"/>
            </a:pPr>
            <a:r>
              <a:rPr lang="en-US" dirty="0" smtClean="0"/>
              <a:t>He </a:t>
            </a:r>
            <a:r>
              <a:rPr lang="en-US" dirty="0"/>
              <a:t>believed that one could sail </a:t>
            </a:r>
            <a:r>
              <a:rPr lang="en-US" i="1" dirty="0"/>
              <a:t>west</a:t>
            </a:r>
            <a:r>
              <a:rPr lang="en-US" dirty="0"/>
              <a:t> from Europe (that is, into the Atlantic Ocean) to reach Asia more quickly</a:t>
            </a:r>
          </a:p>
          <a:p>
            <a:pPr marL="457200" lvl="0" indent="-457200">
              <a:buFont typeface="Arial"/>
              <a:buChar char="•"/>
            </a:pPr>
            <a:r>
              <a:rPr lang="en-US" dirty="0"/>
              <a:t>Asia, specifically China and India (which were already home to major civilizations) could be a great source for trade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wealth</a:t>
            </a:r>
          </a:p>
          <a:p>
            <a:pPr marL="457200" lvl="0" indent="-457200">
              <a:buFont typeface="Arial"/>
              <a:buChar char="•"/>
            </a:pPr>
            <a:r>
              <a:rPr lang="en-US" dirty="0"/>
              <a:t>Wanted to help spread Christianity to other parts of the world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52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8013" cy="944562"/>
          </a:xfrm>
        </p:spPr>
        <p:txBody>
          <a:bodyPr/>
          <a:lstStyle/>
          <a:p>
            <a:r>
              <a:rPr lang="en-US" b="1" dirty="0"/>
              <a:t>Who financed his trip?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Arial"/>
              <a:buChar char="•"/>
            </a:pPr>
            <a:r>
              <a:rPr lang="en-US" dirty="0"/>
              <a:t>After several unsuccessful sales pitches to other European kings and queens, Queen Isabella of Spain agreed to pay for the trip</a:t>
            </a:r>
          </a:p>
          <a:p>
            <a:pPr marL="457200" lvl="0" indent="-457200">
              <a:buFont typeface="Arial"/>
              <a:buChar char="•"/>
            </a:pPr>
            <a:r>
              <a:rPr lang="en-US" dirty="0"/>
              <a:t>Columbus would become governor of whatever lands he found and could get 1/10</a:t>
            </a:r>
            <a:r>
              <a:rPr lang="en-US" baseline="30000" dirty="0"/>
              <a:t>th</a:t>
            </a:r>
            <a:r>
              <a:rPr lang="en-US" dirty="0"/>
              <a:t> of the wealth </a:t>
            </a:r>
          </a:p>
          <a:p>
            <a:pPr marL="457200" lvl="0" indent="-457200">
              <a:buFont typeface="Arial"/>
              <a:buChar char="•"/>
            </a:pPr>
            <a:r>
              <a:rPr lang="en-US" dirty="0"/>
              <a:t>All else would belong to the Spanish Crown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8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Where did he land?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Arial"/>
              <a:buChar char="•"/>
            </a:pPr>
            <a:r>
              <a:rPr lang="en-US" dirty="0"/>
              <a:t>In October, 1492, his three ships landed in what is now the Bahamas in the Caribbean Sea.  </a:t>
            </a:r>
            <a:endParaRPr lang="en-US" dirty="0" smtClean="0"/>
          </a:p>
          <a:p>
            <a:pPr marL="457200" lvl="0" indent="-457200">
              <a:buFont typeface="Arial"/>
              <a:buChar char="•"/>
            </a:pPr>
            <a:r>
              <a:rPr lang="en-US" dirty="0" smtClean="0"/>
              <a:t>He </a:t>
            </a:r>
            <a:r>
              <a:rPr lang="en-US" dirty="0"/>
              <a:t>and his crew explored several islands in the area, including Cuba and </a:t>
            </a:r>
            <a:r>
              <a:rPr lang="en-US" i="1" dirty="0"/>
              <a:t>Hispaniola</a:t>
            </a:r>
            <a:r>
              <a:rPr lang="en-US" dirty="0"/>
              <a:t>, before returning to Spain.  				</a:t>
            </a:r>
          </a:p>
          <a:p>
            <a:pPr marL="0" indent="0"/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93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/>
              <a:t>Where did he </a:t>
            </a:r>
            <a:r>
              <a:rPr lang="en-US" b="1" i="1" dirty="0"/>
              <a:t>think</a:t>
            </a:r>
            <a:r>
              <a:rPr lang="en-US" b="1" dirty="0"/>
              <a:t> he had landed?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9738" y="1689100"/>
            <a:ext cx="8229600" cy="4525963"/>
          </a:xfrm>
          <a:ln/>
        </p:spPr>
        <p:txBody>
          <a:bodyPr/>
          <a:lstStyle/>
          <a:p>
            <a:pPr marL="341313" indent="-341313">
              <a:buSzPct val="45000"/>
              <a:buFont typeface="Wingdings 2" charset="0"/>
              <a:buChar char="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4000" dirty="0">
                <a:latin typeface="Franklin Gothic Book" charset="0"/>
                <a:cs typeface="Franklin Gothic Book" charset="0"/>
              </a:rPr>
              <a:t>He thought he landed on islands off the coast of Asia, known to Europeans as “the Indies.”  </a:t>
            </a:r>
          </a:p>
          <a:p>
            <a:pPr marL="341313" indent="-341313">
              <a:buSzPct val="45000"/>
              <a:buFont typeface="Wingdings 2" charset="0"/>
              <a:buChar char="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4000" dirty="0">
                <a:latin typeface="Franklin Gothic Book" charset="0"/>
                <a:cs typeface="Franklin Gothic Book" charset="0"/>
              </a:rPr>
              <a:t>Therefore, he called the islands the West Indies.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latin typeface="Franklin Gothic Book" charset="0"/>
                <a:cs typeface="Franklin Gothic Book" charset="0"/>
              </a:rPr>
              <a:t>With whom was his first encounter?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0275"/>
            <a:ext cx="4016375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1600200"/>
            <a:ext cx="4572000" cy="5257800"/>
          </a:xfrm>
          <a:ln/>
        </p:spPr>
        <p:txBody>
          <a:bodyPr/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In their island explorations, the Spanish met the Arawak people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Thinking the </a:t>
            </a:r>
            <a:r>
              <a:rPr lang="en-US" sz="3200" dirty="0" err="1"/>
              <a:t>Arawaks</a:t>
            </a:r>
            <a:r>
              <a:rPr lang="en-US" sz="3200" dirty="0"/>
              <a:t> were the native people of “the Indies,” Columbus called them </a:t>
            </a:r>
            <a:r>
              <a:rPr lang="en-US" sz="3200" i="1" dirty="0"/>
              <a:t>los </a:t>
            </a:r>
            <a:r>
              <a:rPr lang="en-US" sz="3200" i="1" dirty="0" err="1"/>
              <a:t>indios</a:t>
            </a:r>
            <a:endParaRPr lang="en-US" sz="3200" i="1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04788"/>
            <a:ext cx="8229600" cy="85566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/>
              <a:t>“The Landing of Columbus on the Islands of Guanahani, West Indies”</a:t>
            </a:r>
            <a:br>
              <a:rPr lang="en-US" sz="1800"/>
            </a:br>
            <a:r>
              <a:rPr lang="en-US" sz="1600"/>
              <a:t>by John Vanderlyn (1836)</a:t>
            </a:r>
            <a:br>
              <a:rPr lang="en-US" sz="1600"/>
            </a:br>
            <a:r>
              <a:rPr lang="en-US" sz="1600"/>
              <a:t>On display at the U.S. Capital Building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1981200" cy="490696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/>
              <a:t>“Disembarkation at Veracruz”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1600"/>
              <a:t>by </a:t>
            </a:r>
            <a:br>
              <a:rPr lang="en-US" sz="1600"/>
            </a:br>
            <a:r>
              <a:rPr lang="en-US" sz="1600"/>
              <a:t>Diego Rivera</a:t>
            </a:r>
            <a:br>
              <a:rPr lang="en-US" sz="1600"/>
            </a:br>
            <a:r>
              <a:rPr lang="en-US" sz="1600"/>
              <a:t>(1951)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600"/>
              <a:t>On display at the National Gallery in Mexico City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2400"/>
            <a:ext cx="6154738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</TotalTime>
  <Words>341</Words>
  <Application>Microsoft Macintosh PowerPoint</Application>
  <PresentationFormat>On-screen Show (4:3)</PresentationFormat>
  <Paragraphs>31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Arial Unicode MS</vt:lpstr>
      <vt:lpstr>Franklin Gothic Book</vt:lpstr>
      <vt:lpstr>Wingdings 2</vt:lpstr>
      <vt:lpstr>Office Theme</vt:lpstr>
      <vt:lpstr>PowerPoint Presentation</vt:lpstr>
      <vt:lpstr>Why did he set sail? </vt:lpstr>
      <vt:lpstr>Who financed his trip? </vt:lpstr>
      <vt:lpstr>Where did he land?</vt:lpstr>
      <vt:lpstr>Where did he think he had landed?</vt:lpstr>
      <vt:lpstr>With whom was his first encounter?</vt:lpstr>
      <vt:lpstr>“The Landing of Columbus on the Islands of Guanahani, West Indies” by John Vanderlyn (1836) On display at the U.S. Capital Building</vt:lpstr>
      <vt:lpstr>“Disembarkation at Veracruz”  by  Diego Rivera (1951)  On display at the National Gallery in Mexico City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 Columbus and the “discovery” of the New World</dc:title>
  <dc:creator>Dominic Lambek</dc:creator>
  <cp:lastModifiedBy>Dominic Lambek</cp:lastModifiedBy>
  <cp:revision>7</cp:revision>
  <cp:lastPrinted>1601-01-01T00:00:00Z</cp:lastPrinted>
  <dcterms:created xsi:type="dcterms:W3CDTF">2008-09-03T03:27:25Z</dcterms:created>
  <dcterms:modified xsi:type="dcterms:W3CDTF">2012-09-05T03:00:09Z</dcterms:modified>
</cp:coreProperties>
</file>